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57" r:id="rId3"/>
    <p:sldId id="259" r:id="rId4"/>
    <p:sldId id="263" r:id="rId5"/>
    <p:sldId id="262" r:id="rId6"/>
    <p:sldId id="260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19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7408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16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3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59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34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6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9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4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52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8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7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1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BE73917-DBFD-40ED-A391-353BD6689D5F}" type="datetimeFigureOut">
              <a:rPr lang="en-US" smtClean="0"/>
              <a:t>2022-12-21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D822A-9960-499A-BFE7-13FDBAB6F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56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 smtClean="0"/>
              <a:t>AutoFeeder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 smtClean="0"/>
              <a:t>Konstatinas Ovčinikovas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6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17" y="644295"/>
            <a:ext cx="4643940" cy="1400530"/>
          </a:xfrm>
        </p:spPr>
        <p:txBody>
          <a:bodyPr/>
          <a:lstStyle/>
          <a:p>
            <a:r>
              <a:rPr lang="en-US" dirty="0" smtClean="0"/>
              <a:t>Analogues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41" y="2226745"/>
            <a:ext cx="4636235" cy="2492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040" y="3716345"/>
            <a:ext cx="5015998" cy="2355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909" y="792017"/>
            <a:ext cx="4833129" cy="21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2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27" y="3569923"/>
            <a:ext cx="5512557" cy="2510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183" y="235655"/>
            <a:ext cx="5383535" cy="2733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138" y="3333884"/>
            <a:ext cx="5123064" cy="284119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12667" y="1330914"/>
            <a:ext cx="2487319" cy="2160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Arduino </a:t>
            </a:r>
            <a:r>
              <a:rPr lang="en-US" dirty="0" err="1" smtClean="0"/>
              <a:t>nano</a:t>
            </a:r>
            <a:endParaRPr lang="en-US" dirty="0" smtClean="0"/>
          </a:p>
          <a:p>
            <a:r>
              <a:rPr lang="en-US" dirty="0" smtClean="0"/>
              <a:t>Switch button</a:t>
            </a:r>
          </a:p>
          <a:p>
            <a:r>
              <a:rPr lang="en-US" dirty="0" smtClean="0"/>
              <a:t>Power jack</a:t>
            </a:r>
          </a:p>
          <a:p>
            <a:r>
              <a:rPr lang="en-US" dirty="0" smtClean="0"/>
              <a:t>Servo</a:t>
            </a:r>
          </a:p>
          <a:p>
            <a:r>
              <a:rPr lang="en-US" dirty="0" smtClean="0"/>
              <a:t>Real Time Clock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2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3973023" cy="857608"/>
          </a:xfrm>
        </p:spPr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031" y="1407543"/>
            <a:ext cx="3464190" cy="46141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59" y="1853248"/>
            <a:ext cx="2794937" cy="3722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90" y="1643886"/>
            <a:ext cx="3109308" cy="41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2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66" y="1506021"/>
            <a:ext cx="3131779" cy="4171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52" y="1506021"/>
            <a:ext cx="3242004" cy="43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1449" y="3598019"/>
            <a:ext cx="3177144" cy="1731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449" y="1564707"/>
            <a:ext cx="3029812" cy="1508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3788427"/>
            <a:ext cx="4121970" cy="2323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1582510"/>
            <a:ext cx="4121970" cy="2015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709" y="1449713"/>
            <a:ext cx="3658111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503" y="273608"/>
            <a:ext cx="3661938" cy="801048"/>
          </a:xfrm>
        </p:spPr>
        <p:txBody>
          <a:bodyPr/>
          <a:lstStyle/>
          <a:p>
            <a:r>
              <a:rPr lang="en-US" dirty="0" smtClean="0"/>
              <a:t>Schematics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76" y="1300653"/>
            <a:ext cx="5913192" cy="49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9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pic>
        <p:nvPicPr>
          <p:cNvPr id="4" name="video_2022-12-18_17-35-2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111" y="1760408"/>
            <a:ext cx="7260030" cy="408347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56" y="1648123"/>
            <a:ext cx="315009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9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Improvements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 smtClean="0"/>
              <a:t>Vibro</a:t>
            </a:r>
            <a:r>
              <a:rPr lang="en-US" dirty="0"/>
              <a:t> </a:t>
            </a:r>
            <a:r>
              <a:rPr lang="en-US" dirty="0" smtClean="0"/>
              <a:t>module</a:t>
            </a:r>
            <a:endParaRPr lang="ru-RU" dirty="0" smtClean="0"/>
          </a:p>
          <a:p>
            <a:r>
              <a:rPr lang="lt-LT" dirty="0" smtClean="0"/>
              <a:t>Food Scale</a:t>
            </a:r>
            <a:endParaRPr lang="en-US" dirty="0" smtClean="0"/>
          </a:p>
          <a:p>
            <a:r>
              <a:rPr lang="en-US" dirty="0" smtClean="0"/>
              <a:t>Inner Battery</a:t>
            </a:r>
            <a:endParaRPr lang="lt-LT" dirty="0" smtClean="0"/>
          </a:p>
          <a:p>
            <a:r>
              <a:rPr lang="lt-LT" dirty="0" smtClean="0"/>
              <a:t>Wifi module</a:t>
            </a:r>
            <a:endParaRPr lang="en-US" dirty="0" smtClean="0"/>
          </a:p>
          <a:p>
            <a:r>
              <a:rPr lang="en-US" dirty="0" smtClean="0"/>
              <a:t>Camera</a:t>
            </a:r>
          </a:p>
          <a:p>
            <a:r>
              <a:rPr lang="en-US" dirty="0" smtClean="0"/>
              <a:t>Laser</a:t>
            </a:r>
          </a:p>
          <a:p>
            <a:r>
              <a:rPr lang="en-US" dirty="0" smtClean="0"/>
              <a:t>Ball Gun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321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335</TotalTime>
  <Words>34</Words>
  <Application>Microsoft Office PowerPoint</Application>
  <PresentationFormat>Widescreen</PresentationFormat>
  <Paragraphs>23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AutoFeeder</vt:lpstr>
      <vt:lpstr>Analogues</vt:lpstr>
      <vt:lpstr>Components</vt:lpstr>
      <vt:lpstr>Components</vt:lpstr>
      <vt:lpstr>Start</vt:lpstr>
      <vt:lpstr>3d Models</vt:lpstr>
      <vt:lpstr>Schematics</vt:lpstr>
      <vt:lpstr>Problems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AutoFeeder</dc:title>
  <dc:creator>Konstantinas Ovčinikovas</dc:creator>
  <cp:lastModifiedBy>Konstantinas Ovčinikovas</cp:lastModifiedBy>
  <cp:revision>10</cp:revision>
  <dcterms:created xsi:type="dcterms:W3CDTF">2022-12-18T13:55:35Z</dcterms:created>
  <dcterms:modified xsi:type="dcterms:W3CDTF">2022-12-21T21:23:06Z</dcterms:modified>
</cp:coreProperties>
</file>